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72" r:id="rId11"/>
    <p:sldId id="267" r:id="rId12"/>
    <p:sldId id="268" r:id="rId13"/>
    <p:sldId id="269" r:id="rId14"/>
    <p:sldId id="270" r:id="rId15"/>
    <p:sldId id="271" r:id="rId16"/>
    <p:sldId id="274" r:id="rId1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58226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35784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60912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90798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47841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34731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64050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55287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dirty="0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06966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dirty="0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15125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67858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6480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79764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10201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dirty="0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dirty="0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dirty="0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99131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6904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18039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B90BC67-4D25-4897-A6AB-30627EDF535E}" type="datetimeFigureOut">
              <a:rPr lang="bg-BG" smtClean="0"/>
              <a:t>6.5.2026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90656-4759-4AAC-B15F-A5B0619D6DF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552030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429275" y="284479"/>
            <a:ext cx="8588485" cy="1513841"/>
          </a:xfrm>
        </p:spPr>
        <p:txBody>
          <a:bodyPr>
            <a:prstTxWarp prst="textDeflateTop">
              <a:avLst/>
            </a:prstTxWarp>
          </a:bodyPr>
          <a:lstStyle/>
          <a:p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Известни математици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77995" y="6281060"/>
            <a:ext cx="8825658" cy="648060"/>
          </a:xfrm>
        </p:spPr>
        <p:txBody>
          <a:bodyPr/>
          <a:lstStyle/>
          <a:p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Изготвил: Виктория борисова от 9а , номер-6</a:t>
            </a:r>
            <a:endParaRPr lang="bg-BG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23533" y="1895930"/>
            <a:ext cx="2661920" cy="256032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5" name="Овал 4"/>
          <p:cNvSpPr/>
          <p:nvPr/>
        </p:nvSpPr>
        <p:spPr>
          <a:xfrm>
            <a:off x="3198813" y="3564350"/>
            <a:ext cx="2804160" cy="26191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6" name="Овал 5"/>
          <p:cNvSpPr/>
          <p:nvPr/>
        </p:nvSpPr>
        <p:spPr>
          <a:xfrm>
            <a:off x="6128386" y="2121989"/>
            <a:ext cx="2773680" cy="2560320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7" name="Овал 6"/>
          <p:cNvSpPr/>
          <p:nvPr/>
        </p:nvSpPr>
        <p:spPr>
          <a:xfrm>
            <a:off x="9029066" y="3719650"/>
            <a:ext cx="2875280" cy="2792910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43135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Евклид - Античност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90353" y="2126482"/>
            <a:ext cx="7268528" cy="3451357"/>
          </a:xfrm>
        </p:spPr>
        <p:txBody>
          <a:bodyPr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Автобиография: Евклид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живее около 300 г. пр.н.е. в Александрия – един от най-важните научни центрове на античността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Смята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се, че работи в прочутата Александрийска библиотека. Почти няма запазени лични данни за живота му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Образование: Вероятно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 в традицията на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Платон , Следва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строго логически и философски подход към математиката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14" y="1396512"/>
            <a:ext cx="3192145" cy="505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13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377441" y="1966575"/>
            <a:ext cx="6370320" cy="4195481"/>
          </a:xfrm>
        </p:spPr>
        <p:txBody>
          <a:bodyPr/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Евклидовата геометрия, създадена от Евклид, е основната геометрия, която изучава точки, прави, равнини и геометрични фигури и описва пространството в ежедневието. Тя се основава на аксиоми (твърдения без доказателство) и теореми (доказуеми твърдения). Автор на книгата „Начала“ – най-влиятелният учебник по математика в историята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80" y="514012"/>
            <a:ext cx="1905000" cy="290512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7822" y="3910262"/>
            <a:ext cx="2944017" cy="251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149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225232" y="1727798"/>
            <a:ext cx="8946541" cy="4195481"/>
          </a:xfrm>
        </p:spPr>
        <p:txBody>
          <a:bodyPr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Най-важните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ѝ свойства са, че сборът на ъглите в триъгълник е 180°, успоредните прави не се пресичат и най-краткото разстояние между две точки е права линия. Използва се широко в математиката, строителството и инженерството и служи като основа за разбирането на пространството около нас.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Неговата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се използва над 2000 години почти без промяна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7679" y="3878253"/>
            <a:ext cx="4838065" cy="194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082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Рене Декарт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Средновековие</a:t>
            </a:r>
            <a:endParaRPr lang="bg-BG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283393" y="2265680"/>
            <a:ext cx="7370127" cy="3708399"/>
          </a:xfrm>
        </p:spPr>
        <p:txBody>
          <a:bodyPr/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Автобиография: Роден през 1596 г. във Франция. Живее в период на научна революция. Освен математик е и философ („Мисля, следователно съществувам“).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Образование: Учи в йезуитския колеж Collège Royal Henry-Le-GrandИзучава:математика , философия и физика.</a:t>
            </a:r>
          </a:p>
          <a:p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" y="1757222"/>
            <a:ext cx="3192780" cy="449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717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235392" y="1534759"/>
            <a:ext cx="8946541" cy="2681642"/>
          </a:xfrm>
        </p:spPr>
        <p:txBody>
          <a:bodyPr/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Аналитичната геометрия е клон на математиката, създаден от Рене Декарт, който свързва алгебрата с геометрията. Тя използва координатна система с оси x и y, чрез която всяка точка в пространството се описва с числа, наречени координати. Вместо да се разсъждава само чрез чертане, геометричните фигури като прави линии, окръжности и други криви се представят чрез уравнения.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800" y="3588068"/>
            <a:ext cx="4378960" cy="287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23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18832" y="2052919"/>
            <a:ext cx="8946541" cy="2051722"/>
          </a:xfrm>
        </p:spPr>
        <p:txBody>
          <a:bodyPr/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 позволява да се решават геометрични задачи чрез алгебрични методи, например намиране на пресечни точки, разстояния и свойства на фигури. Аналитичната геометрия се използва широко в математиката, физиката, инженерството и компютърната графика и е основа за модерното разбиране на връзката между числа и форми.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0820" y="3812539"/>
            <a:ext cx="4351584" cy="230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85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Леонард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Ойлер </a:t>
            </a:r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Просвещение 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791393" y="2346960"/>
            <a:ext cx="6354128" cy="3728719"/>
          </a:xfrm>
        </p:spPr>
        <p:txBody>
          <a:bodyPr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Автобиография: Роден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 1707 г. в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Базел. Работи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Санкт Петербург, Берлин.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Осляпява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края на живота си, но продължава да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работи.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 Университетът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БазелУченик на Йохан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Бернули.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81" y="1742614"/>
            <a:ext cx="3561080" cy="460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2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737552" y="1118198"/>
            <a:ext cx="8946541" cy="4195481"/>
          </a:xfrm>
        </p:spPr>
        <p:txBody>
          <a:bodyPr/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Леонард Ойлер е един от най-продуктивните учени в историята на математиката, като е написал над 800 научни труда. Той въвежда и утвърждава няколко важни математически означения, които се използват и до днес, като числото e (основа на натуралните логаритми), i (имагинерното число) и записването на функции като f(x).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1040" y="3290133"/>
            <a:ext cx="5859780" cy="334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58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981392" y="1422998"/>
            <a:ext cx="8946541" cy="4195481"/>
          </a:xfrm>
        </p:spPr>
        <p:txBody>
          <a:bodyPr/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Ойлер работи в много различни области, включително теория на графите, механика и астрономия, като има огромен принос за развитието на всяка от тях. Едно от най-известните му постижения е формулата eiπ+1=0, която свързва пет от най-важните числа в математиката и се смята за една от най-красивите формули в науката.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120" y="3251200"/>
            <a:ext cx="3843019" cy="288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69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Алан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Тюринг</a:t>
            </a:r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Модерна ера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356033" y="2296160"/>
            <a:ext cx="5195887" cy="3667759"/>
          </a:xfrm>
        </p:spPr>
        <p:txBody>
          <a:bodyPr/>
          <a:lstStyle/>
          <a:p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Автобиография: Роден 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 1912 г. в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Лондон. Един 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най-важните учени на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век. Животът </a:t>
            </a:r>
            <a:r>
              <a:rPr lang="bg-BG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 завършва </a:t>
            </a: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трагично.</a:t>
            </a:r>
          </a:p>
          <a:p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Образование: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CambridgePrinceton University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03" y="2673166"/>
            <a:ext cx="5578157" cy="372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273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72832" y="1392518"/>
            <a:ext cx="8946541" cy="4195481"/>
          </a:xfrm>
        </p:spPr>
        <p:txBody>
          <a:bodyPr/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Машината на Тюринг, създадена от Алан Тюринг, е теоретичен модел, който показва как работи изчислението чрез алгоритми. Тя използва безкрайна лента, четец и правила, които определят как се обработват символите стъпка по стъпка. Този модел е основа на съвременните компютри и помага да се разбере какво е алгоритъм и кои задачи могат да бъдат изчислени.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2881" y="3353701"/>
            <a:ext cx="4500244" cy="308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90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Никола </a:t>
            </a:r>
            <a:r>
              <a:rPr lang="bg-BG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Обрешков </a:t>
            </a:r>
            <a:endParaRPr lang="bg-BG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020752" y="2306320"/>
            <a:ext cx="5388928" cy="3505199"/>
          </a:xfrm>
        </p:spPr>
        <p:txBody>
          <a:bodyPr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Автобиография: Роден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1896 г.,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Варна 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Починал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1963 г., СофияАкадемик и водещ учен в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България. 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Образование: Софийски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 – математика 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физика. 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Специализации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Берлин, Париж, Палермо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2982836"/>
            <a:ext cx="4869180" cy="346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70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900112" y="2052918"/>
            <a:ext cx="8946541" cy="4195481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Никола Обрешков е български математик и академик в Българска академия на науките, който има значими постижения в областта на математиката. Той работи в различни направления, включително алгебра, теория на функциите и числени методи, като прави важни изследвания върху корените на полиномите.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6639" y="3924669"/>
            <a:ext cx="7735303" cy="2201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76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995680" y="2093558"/>
            <a:ext cx="6778333" cy="3555999"/>
          </a:xfrm>
        </p:spPr>
        <p:txBody>
          <a:bodyPr/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негова чест са създадени научни институции и отличия, включително институт по математика, а също така са наречени награди и теореми, които носят неговото име и продължават да поддържат неговия принос в науката.</a:t>
            </a:r>
            <a:endParaRPr lang="bg-BG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8217" y="2093558"/>
            <a:ext cx="3160712" cy="429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944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20" y="172720"/>
            <a:ext cx="10952480" cy="6568632"/>
          </a:xfrm>
          <a:prstGeom prst="rect">
            <a:avLst/>
          </a:prstGeom>
        </p:spPr>
      </p:pic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927115" y="5508901"/>
            <a:ext cx="8825658" cy="860400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r>
              <a:rPr lang="bg-BG" sz="2400" b="1" i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</a:t>
            </a:r>
            <a:endParaRPr lang="bg-BG" sz="2400" b="1" i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486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Йон">
  <a:themeElements>
    <a:clrScheme name="Виолетово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Й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Й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55</TotalTime>
  <Words>738</Words>
  <Application>Microsoft Office PowerPoint</Application>
  <PresentationFormat>Широк екран</PresentationFormat>
  <Paragraphs>30</Paragraphs>
  <Slides>16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Times New Roman</vt:lpstr>
      <vt:lpstr>Wingdings 3</vt:lpstr>
      <vt:lpstr>Йон</vt:lpstr>
      <vt:lpstr>Известни математици</vt:lpstr>
      <vt:lpstr>1. Евклид - Античност</vt:lpstr>
      <vt:lpstr>Презентация на PowerPoint</vt:lpstr>
      <vt:lpstr>Презентация на PowerPoint</vt:lpstr>
      <vt:lpstr>2. Рене Декарт - Средновековие</vt:lpstr>
      <vt:lpstr>Презентация на PowerPoint</vt:lpstr>
      <vt:lpstr>Презентация на PowerPoint</vt:lpstr>
      <vt:lpstr>3. Леонард Ойлер - Просвещение </vt:lpstr>
      <vt:lpstr>Презентация на PowerPoint</vt:lpstr>
      <vt:lpstr>Презентация на PowerPoint</vt:lpstr>
      <vt:lpstr>4. Алан Тюринг - Модерна ера</vt:lpstr>
      <vt:lpstr>Презентация на PowerPoint</vt:lpstr>
      <vt:lpstr>5. Никола Обрешков 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ion computers</dc:creator>
  <cp:lastModifiedBy>ion computers</cp:lastModifiedBy>
  <cp:revision>7</cp:revision>
  <dcterms:created xsi:type="dcterms:W3CDTF">2026-05-06T14:04:49Z</dcterms:created>
  <dcterms:modified xsi:type="dcterms:W3CDTF">2026-05-06T15:00:40Z</dcterms:modified>
</cp:coreProperties>
</file>