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1925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635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43344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957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2891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88886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24870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5367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5978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9191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1264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7692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2342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11810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422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68797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E7683-6E6B-4820-8650-E619CC9A1A14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238CC6B-09AF-4ADE-848F-7BF74D8058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4666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ПИТАГОР И НЕГОВАТА ТЕОРЕМА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Изготвил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Виктория Стоилова 9б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231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35369" y="624110"/>
            <a:ext cx="9869244" cy="1280890"/>
          </a:xfrm>
        </p:spPr>
        <p:txBody>
          <a:bodyPr>
            <a:normAutofit/>
          </a:bodyPr>
          <a:lstStyle/>
          <a:p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Кой е Питагор</a:t>
            </a:r>
            <a:endParaRPr lang="bg-BG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556238" y="2133600"/>
            <a:ext cx="9948374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Питагор е роден около 570г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остров Самос в Древна Гърция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Той е не само математик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и философ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който основава своя школа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Неговите ученици вярвали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 числата са в основата на всичко в света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131" y="3560885"/>
            <a:ext cx="3231050" cy="290659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898522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17785" y="624110"/>
            <a:ext cx="9886827" cy="1280890"/>
          </a:xfrm>
        </p:spPr>
        <p:txBody>
          <a:bodyPr>
            <a:noAutofit/>
          </a:bodyPr>
          <a:lstStyle/>
          <a:p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Какво представлява Питагоровата теорема</a:t>
            </a:r>
            <a:endParaRPr lang="bg-BG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17784" y="2063261"/>
            <a:ext cx="9886827" cy="4425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Питагоровата теорема е едно от най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важните правила в Геометрията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 се отнася за правоъгълни триъгълници и гласи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Квадратът на хипотенузата е равен на сбора от квадратите на двата катета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Какво означава това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 катетите </a:t>
            </a:r>
          </a:p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хипотенузата </a:t>
            </a:r>
          </a:p>
          <a:p>
            <a:pPr marL="0" indent="0">
              <a:buNone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197" y="3611806"/>
            <a:ext cx="2924908" cy="2595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2616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8993" y="624110"/>
            <a:ext cx="9895620" cy="1280890"/>
          </a:xfrm>
        </p:spPr>
        <p:txBody>
          <a:bodyPr>
            <a:normAutofit/>
          </a:bodyPr>
          <a:lstStyle/>
          <a:p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.К</a:t>
            </a:r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ъде се използва</a:t>
            </a:r>
            <a:endParaRPr lang="bg-BG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08993" y="2133600"/>
            <a:ext cx="9895619" cy="377762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Инженерство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Навигация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Компютърна графика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 и физика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159" y="4303835"/>
            <a:ext cx="3751018" cy="20266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362" y="1264555"/>
            <a:ext cx="4079630" cy="23211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3998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79331" y="624110"/>
            <a:ext cx="9825281" cy="1280890"/>
          </a:xfrm>
        </p:spPr>
        <p:txBody>
          <a:bodyPr>
            <a:normAutofit/>
          </a:bodyPr>
          <a:lstStyle/>
          <a:p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Интересни факти</a:t>
            </a:r>
            <a:endParaRPr lang="bg-BG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79331" y="2133600"/>
            <a:ext cx="9825281" cy="377762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Теоремата е използвана още преди Питагор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Съществуват над 300 доказателства на Питагоровата теорема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Всяко доказателство показва една и съща истина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по различен и интересен начин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Питагорейците вярвали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 всичко е число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3908" y="3741057"/>
            <a:ext cx="3175608" cy="27108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0458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65032" y="615318"/>
            <a:ext cx="9851658" cy="1280890"/>
          </a:xfrm>
        </p:spPr>
        <p:txBody>
          <a:bodyPr>
            <a:normAutofit/>
          </a:bodyPr>
          <a:lstStyle/>
          <a:p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Примери</a:t>
            </a:r>
            <a:endParaRPr lang="bg-BG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992" y="1793631"/>
            <a:ext cx="5610286" cy="24970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744" y="3376245"/>
            <a:ext cx="5009480" cy="28574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500032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91409" y="624110"/>
            <a:ext cx="9913204" cy="1280890"/>
          </a:xfrm>
        </p:spPr>
        <p:txBody>
          <a:bodyPr>
            <a:normAutofit/>
          </a:bodyPr>
          <a:lstStyle/>
          <a:p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bg-BG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591409" y="2133600"/>
            <a:ext cx="9913203" cy="377762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Теоремата на Питагор е една от най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важните в математиката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 се и днес в реалния живот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Помага за решаване на много практически задачи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0762" y="3459772"/>
            <a:ext cx="2521193" cy="28575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717" y="4022411"/>
            <a:ext cx="4624753" cy="2374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19358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855177" y="3174023"/>
            <a:ext cx="8748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bg-BG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6846" y="3881909"/>
            <a:ext cx="3144714" cy="28150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298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111</TotalTime>
  <Words>210</Words>
  <Application>Microsoft Office PowerPoint</Application>
  <PresentationFormat>Широк екран</PresentationFormat>
  <Paragraphs>28</Paragraphs>
  <Slides>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Times New Roman</vt:lpstr>
      <vt:lpstr>Wingdings</vt:lpstr>
      <vt:lpstr>Wingdings 3</vt:lpstr>
      <vt:lpstr>Загатване</vt:lpstr>
      <vt:lpstr>ПИТАГОР И НЕГОВАТА ТЕОРЕМА</vt:lpstr>
      <vt:lpstr>1.Кой е Питагор</vt:lpstr>
      <vt:lpstr>2.Какво представлява Питагоровата теорема</vt:lpstr>
      <vt:lpstr>3.Къде се използва</vt:lpstr>
      <vt:lpstr>4.Интересни факти</vt:lpstr>
      <vt:lpstr>5.Примери</vt:lpstr>
      <vt:lpstr>6.Заключение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ПИТАГОР И НЕГОВАТА ТЕОРЕМА</dc:title>
  <dc:creator>Вики</dc:creator>
  <cp:lastModifiedBy>Вики</cp:lastModifiedBy>
  <cp:revision>12</cp:revision>
  <dcterms:created xsi:type="dcterms:W3CDTF">2026-04-29T17:45:49Z</dcterms:created>
  <dcterms:modified xsi:type="dcterms:W3CDTF">2026-04-29T19:36:49Z</dcterms:modified>
</cp:coreProperties>
</file>