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22" d="100"/>
          <a:sy n="122" d="100"/>
        </p:scale>
        <p:origin x="102" y="21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DDCBCFD3-548E-43E3-A7B0-6EB3AE998E22}" type="datetimeFigureOut">
              <a:rPr lang="bg-BG" smtClean="0"/>
              <a:t>29.4.2026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AC9EB7D7-80CE-4891-BF7E-7C25D37CF844}" type="slidenum">
              <a:rPr lang="bg-BG" smtClean="0"/>
              <a:t>‹#›</a:t>
            </a:fld>
            <a:endParaRPr lang="bg-BG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494679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CBCFD3-548E-43E3-A7B0-6EB3AE998E22}" type="datetimeFigureOut">
              <a:rPr lang="bg-BG" smtClean="0"/>
              <a:t>29.4.2026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EB7D7-80CE-4891-BF7E-7C25D37CF844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9916877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CBCFD3-548E-43E3-A7B0-6EB3AE998E22}" type="datetimeFigureOut">
              <a:rPr lang="bg-BG" smtClean="0"/>
              <a:t>29.4.2026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EB7D7-80CE-4891-BF7E-7C25D37CF844}" type="slidenum">
              <a:rPr lang="bg-BG" smtClean="0"/>
              <a:t>‹#›</a:t>
            </a:fld>
            <a:endParaRPr lang="bg-BG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748580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CBCFD3-548E-43E3-A7B0-6EB3AE998E22}" type="datetimeFigureOut">
              <a:rPr lang="bg-BG" smtClean="0"/>
              <a:t>29.4.2026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EB7D7-80CE-4891-BF7E-7C25D37CF844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7954690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CBCFD3-548E-43E3-A7B0-6EB3AE998E22}" type="datetimeFigureOut">
              <a:rPr lang="bg-BG" smtClean="0"/>
              <a:t>29.4.2026 г.</a:t>
            </a:fld>
            <a:endParaRPr lang="bg-BG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EB7D7-80CE-4891-BF7E-7C25D37CF844}" type="slidenum">
              <a:rPr lang="bg-BG" smtClean="0"/>
              <a:t>‹#›</a:t>
            </a:fld>
            <a:endParaRPr lang="bg-BG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039206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CBCFD3-548E-43E3-A7B0-6EB3AE998E22}" type="datetimeFigureOut">
              <a:rPr lang="bg-BG" smtClean="0"/>
              <a:t>29.4.2026 г.</a:t>
            </a:fld>
            <a:endParaRPr lang="bg-B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EB7D7-80CE-4891-BF7E-7C25D37CF844}" type="slidenum">
              <a:rPr lang="bg-BG" smtClean="0"/>
              <a:t>‹#›</a:t>
            </a:fld>
            <a:endParaRPr lang="bg-BG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453450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CBCFD3-548E-43E3-A7B0-6EB3AE998E22}" type="datetimeFigureOut">
              <a:rPr lang="bg-BG" smtClean="0"/>
              <a:t>29.4.2026 г.</a:t>
            </a:fld>
            <a:endParaRPr lang="bg-BG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EB7D7-80CE-4891-BF7E-7C25D37CF844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4479164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CBCFD3-548E-43E3-A7B0-6EB3AE998E22}" type="datetimeFigureOut">
              <a:rPr lang="bg-BG" smtClean="0"/>
              <a:t>29.4.2026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EB7D7-80CE-4891-BF7E-7C25D37CF844}" type="slidenum">
              <a:rPr lang="bg-BG" smtClean="0"/>
              <a:t>‹#›</a:t>
            </a:fld>
            <a:endParaRPr lang="bg-BG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999744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CBCFD3-548E-43E3-A7B0-6EB3AE998E22}" type="datetimeFigureOut">
              <a:rPr lang="bg-BG" smtClean="0"/>
              <a:t>29.4.2026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EB7D7-80CE-4891-BF7E-7C25D37CF844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8316250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CBCFD3-548E-43E3-A7B0-6EB3AE998E22}" type="datetimeFigureOut">
              <a:rPr lang="bg-BG" smtClean="0"/>
              <a:t>29.4.2026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EB7D7-80CE-4891-BF7E-7C25D37CF844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4339068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CBCFD3-548E-43E3-A7B0-6EB3AE998E22}" type="datetimeFigureOut">
              <a:rPr lang="bg-BG" smtClean="0"/>
              <a:t>29.4.2026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EB7D7-80CE-4891-BF7E-7C25D37CF844}" type="slidenum">
              <a:rPr lang="bg-BG" smtClean="0"/>
              <a:t>‹#›</a:t>
            </a:fld>
            <a:endParaRPr lang="bg-BG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5938346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CBCFD3-548E-43E3-A7B0-6EB3AE998E22}" type="datetimeFigureOut">
              <a:rPr lang="bg-BG" smtClean="0"/>
              <a:t>29.4.2026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EB7D7-80CE-4891-BF7E-7C25D37CF844}" type="slidenum">
              <a:rPr lang="bg-BG" smtClean="0"/>
              <a:t>‹#›</a:t>
            </a:fld>
            <a:endParaRPr lang="bg-BG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414495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CBCFD3-548E-43E3-A7B0-6EB3AE998E22}" type="datetimeFigureOut">
              <a:rPr lang="bg-BG" smtClean="0"/>
              <a:t>29.4.2026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EB7D7-80CE-4891-BF7E-7C25D37CF844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85492898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CBCFD3-548E-43E3-A7B0-6EB3AE998E22}" type="datetimeFigureOut">
              <a:rPr lang="bg-BG" smtClean="0"/>
              <a:t>29.4.2026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EB7D7-80CE-4891-BF7E-7C25D37CF844}" type="slidenum">
              <a:rPr lang="bg-BG" smtClean="0"/>
              <a:t>‹#›</a:t>
            </a:fld>
            <a:endParaRPr lang="bg-BG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3962707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CBCFD3-548E-43E3-A7B0-6EB3AE998E22}" type="datetimeFigureOut">
              <a:rPr lang="bg-BG" smtClean="0"/>
              <a:t>29.4.2026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EB7D7-80CE-4891-BF7E-7C25D37CF844}" type="slidenum">
              <a:rPr lang="bg-BG" smtClean="0"/>
              <a:t>‹#›</a:t>
            </a:fld>
            <a:endParaRPr lang="bg-BG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0150486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CBCFD3-548E-43E3-A7B0-6EB3AE998E22}" type="datetimeFigureOut">
              <a:rPr lang="bg-BG" smtClean="0"/>
              <a:t>29.4.2026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EB7D7-80CE-4891-BF7E-7C25D37CF844}" type="slidenum">
              <a:rPr lang="bg-BG" smtClean="0"/>
              <a:t>‹#›</a:t>
            </a:fld>
            <a:endParaRPr lang="bg-BG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7179085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CBCFD3-548E-43E3-A7B0-6EB3AE998E22}" type="datetimeFigureOut">
              <a:rPr lang="bg-BG" smtClean="0"/>
              <a:t>29.4.2026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9EB7D7-80CE-4891-BF7E-7C25D37CF844}" type="slidenum">
              <a:rPr lang="bg-BG" smtClean="0"/>
              <a:t>‹#›</a:t>
            </a:fld>
            <a:endParaRPr lang="bg-BG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702604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DCBCFD3-548E-43E3-A7B0-6EB3AE998E22}" type="datetimeFigureOut">
              <a:rPr lang="bg-BG" smtClean="0"/>
              <a:t>29.4.2026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AC9EB7D7-80CE-4891-BF7E-7C25D37CF844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3776457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  <p:sldLayoutId id="2147483694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114502" y="332507"/>
            <a:ext cx="5962996" cy="991207"/>
          </a:xfrm>
        </p:spPr>
        <p:txBody>
          <a:bodyPr/>
          <a:lstStyle/>
          <a:p>
            <a:r>
              <a:rPr lang="bg-BG" dirty="0" smtClean="0"/>
              <a:t>Карл Фридрих Гаус</a:t>
            </a:r>
            <a:endParaRPr lang="bg-BG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4862" y="1404533"/>
            <a:ext cx="7822276" cy="411281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89955" y="6409113"/>
            <a:ext cx="30673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 smtClean="0"/>
              <a:t>Изготвил: </a:t>
            </a:r>
            <a:r>
              <a:rPr lang="bg-BG" dirty="0" err="1" smtClean="0"/>
              <a:t>Патрисия</a:t>
            </a:r>
            <a:r>
              <a:rPr lang="bg-BG" dirty="0" smtClean="0"/>
              <a:t> Илиева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4007553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258591" y="1612669"/>
            <a:ext cx="582722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Карл Фридрих Гаус е роден на 30 април 1777г. в </a:t>
            </a:r>
            <a:r>
              <a:rPr lang="bg-BG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Брауншвайг</a:t>
            </a:r>
            <a:r>
              <a:rPr lang="bg-BG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Починал е през 1855г. в </a:t>
            </a:r>
            <a:r>
              <a:rPr lang="bg-BG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Гьотинген</a:t>
            </a:r>
            <a:r>
              <a:rPr lang="bg-BG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Известен е като „принцът н математиката“.</a:t>
            </a:r>
            <a:endParaRPr lang="bg-BG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8591" y="3597334"/>
            <a:ext cx="1697183" cy="169718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7166" y="3619388"/>
            <a:ext cx="1670857" cy="165307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49415" y="3651020"/>
            <a:ext cx="1711211" cy="1589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8955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9908" y="890955"/>
            <a:ext cx="7582201" cy="2594282"/>
          </a:xfrm>
        </p:spPr>
        <p:txBody>
          <a:bodyPr/>
          <a:lstStyle/>
          <a:p>
            <a:r>
              <a:rPr lang="bg-BG" sz="2400" dirty="0" smtClean="0"/>
              <a:t>Още на 10 години показва невероятни  способности. Сам открива бърз начин за събиране на </a:t>
            </a:r>
            <a:r>
              <a:rPr lang="bg-BG" sz="2400" dirty="0" smtClean="0"/>
              <a:t>числа.</a:t>
            </a:r>
            <a:br>
              <a:rPr lang="bg-BG" sz="2400" dirty="0" smtClean="0"/>
            </a:br>
            <a:r>
              <a:rPr lang="bg-BG" sz="2400" dirty="0" smtClean="0"/>
              <a:t>Пример: 1+100=101</a:t>
            </a:r>
            <a:br>
              <a:rPr lang="bg-BG" sz="2400" dirty="0" smtClean="0"/>
            </a:br>
            <a:r>
              <a:rPr lang="bg-BG" sz="2400" dirty="0" smtClean="0"/>
              <a:t>2+99=101</a:t>
            </a:r>
            <a:br>
              <a:rPr lang="bg-BG" sz="2400" dirty="0" smtClean="0"/>
            </a:br>
            <a:r>
              <a:rPr lang="bg-BG" sz="2400" dirty="0" smtClean="0"/>
              <a:t>3+98=101</a:t>
            </a:r>
            <a:endParaRPr lang="bg-BG" sz="2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1797" y="3660998"/>
            <a:ext cx="1886988" cy="161429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97744" y="3660998"/>
            <a:ext cx="1736284" cy="1614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2957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bg-BG" sz="3200" dirty="0" smtClean="0"/>
              <a:t>Карл Фридрих Гаус доказва важна теорема в алгебра. Тя казва, че всяко </a:t>
            </a:r>
            <a:r>
              <a:rPr lang="bg-BG" sz="3200" dirty="0" smtClean="0"/>
              <a:t>уравнение </a:t>
            </a:r>
            <a:r>
              <a:rPr lang="bg-BG" sz="3200" dirty="0" smtClean="0"/>
              <a:t>има решение.</a:t>
            </a:r>
            <a:endParaRPr lang="bg-BG" sz="32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3105" y="3600708"/>
            <a:ext cx="2149426" cy="161137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96920" y="3600707"/>
            <a:ext cx="2350345" cy="1611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3563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61136" y="2180492"/>
            <a:ext cx="7045572" cy="1460442"/>
          </a:xfrm>
        </p:spPr>
        <p:txBody>
          <a:bodyPr/>
          <a:lstStyle/>
          <a:p>
            <a:r>
              <a:rPr lang="bg-BG" sz="2800" dirty="0" smtClean="0"/>
              <a:t>Създава метода на най-малките квадрати, които се използват и днес. Той се използва и днес в статистиката, науката и машинното обучение за намаляване на грешките в измерванията.</a:t>
            </a:r>
            <a:endParaRPr lang="bg-BG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93433" y="3789452"/>
            <a:ext cx="2623344" cy="147563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63351" y="3766911"/>
            <a:ext cx="2443114" cy="1520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8470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68952" y="1792977"/>
            <a:ext cx="6815669" cy="1515533"/>
          </a:xfrm>
        </p:spPr>
        <p:txBody>
          <a:bodyPr/>
          <a:lstStyle/>
          <a:p>
            <a:r>
              <a:rPr lang="bg-BG" sz="3200" dirty="0" smtClean="0"/>
              <a:t>Открива важни математически закони. Закона за нормалното разпределение и метода на най-малките квадрати.</a:t>
            </a:r>
            <a:endParaRPr lang="bg-BG" sz="32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30851" y="3657598"/>
            <a:ext cx="2095500" cy="157162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06344" y="3584252"/>
            <a:ext cx="1725757" cy="1718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474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7" y="1572367"/>
            <a:ext cx="6815669" cy="1686881"/>
          </a:xfrm>
        </p:spPr>
        <p:txBody>
          <a:bodyPr/>
          <a:lstStyle/>
          <a:p>
            <a:r>
              <a:rPr lang="bg-BG" sz="4000" dirty="0" smtClean="0"/>
              <a:t>Доказва, че всяко алгебрично уравнение има решение.</a:t>
            </a:r>
            <a:endParaRPr lang="bg-BG" sz="4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40728" y="3686909"/>
            <a:ext cx="2336171" cy="145414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80221" y="3686909"/>
            <a:ext cx="2052260" cy="14982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7377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bg-BG" sz="2800" dirty="0" smtClean="0"/>
              <a:t>Той е един от най-влиятелните учени в историята, чиито идеи поставят основите на съвременната математика и се използват и днес във всяка научна област.</a:t>
            </a:r>
            <a:endParaRPr lang="bg-BG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2702" y="3571631"/>
            <a:ext cx="2323774" cy="1742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2793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5207" y="1206988"/>
            <a:ext cx="7841931" cy="4386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2765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72</TotalTime>
  <Words>152</Words>
  <Application>Microsoft Office PowerPoint</Application>
  <PresentationFormat>Widescreen</PresentationFormat>
  <Paragraphs>9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Garamond</vt:lpstr>
      <vt:lpstr>Times New Roman</vt:lpstr>
      <vt:lpstr>Organic</vt:lpstr>
      <vt:lpstr>Карл Фридрих Гаус</vt:lpstr>
      <vt:lpstr>PowerPoint Presentation</vt:lpstr>
      <vt:lpstr>Още на 10 години показва невероятни  способности. Сам открива бърз начин за събиране на числа. Пример: 1+100=101 2+99=101 3+98=101</vt:lpstr>
      <vt:lpstr>Карл Фридрих Гаус доказва важна теорема в алгебра. Тя казва, че всяко уравнение има решение.</vt:lpstr>
      <vt:lpstr>Създава метода на най-малките квадрати, които се използват и днес. Той се използва и днес в статистиката, науката и машинното обучение за намаляване на грешките в измерванията.</vt:lpstr>
      <vt:lpstr>Открива важни математически закони. Закона за нормалното разпределение и метода на най-малките квадрати.</vt:lpstr>
      <vt:lpstr>Доказва, че всяко алгебрично уравнение има решение.</vt:lpstr>
      <vt:lpstr>Той е един от най-влиятелните учени в историята, чиито идеи поставят основите на съвременната математика и се използват и днес във всяка научна област.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Карл Фридрих Гаус</dc:title>
  <dc:creator>user</dc:creator>
  <cp:lastModifiedBy>user</cp:lastModifiedBy>
  <cp:revision>8</cp:revision>
  <dcterms:created xsi:type="dcterms:W3CDTF">2026-04-22T05:06:55Z</dcterms:created>
  <dcterms:modified xsi:type="dcterms:W3CDTF">2026-04-29T05:48:42Z</dcterms:modified>
</cp:coreProperties>
</file>